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57" r:id="rId4"/>
    <p:sldId id="265" r:id="rId5"/>
    <p:sldId id="277" r:id="rId6"/>
    <p:sldId id="278" r:id="rId7"/>
    <p:sldId id="279" r:id="rId8"/>
    <p:sldId id="280" r:id="rId9"/>
    <p:sldId id="261" r:id="rId10"/>
    <p:sldId id="282" r:id="rId11"/>
    <p:sldId id="281" r:id="rId12"/>
    <p:sldId id="283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9FA6-613E-37F9-8CBE-CBB189AE5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ADFC4-1234-D925-97C8-BA937227F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F3048-4B11-1773-DE8C-DB38429D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82B0F-EE75-B34D-FB0B-A48782965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79749-B3C3-52DE-A71E-F8774254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FF1F-BDB4-005D-536D-241B2790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C5D09-6E04-65F0-AEA4-05D1C8BDB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78BD-ABEC-43C2-4A92-01DE0D87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F4F1A-3EAA-7FC6-62A7-5D642F0C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73E19-1FAA-1E22-262E-FE7D9F0A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9965FA-9B24-4023-AE5E-8E03AEB68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C5739-8422-59E0-5381-3A2BB9EB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051B4-E47D-D606-60C1-F35504AC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57186-FF9A-956E-4705-78FAD867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6B72D-3C3C-B330-8C81-47A312DB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4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23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766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3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518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602872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9355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10E6-FB7C-314B-1982-5D0FDB61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1D054-90D6-B7DD-C2FF-71149AD4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20E2C-26AD-F07C-0EE1-A07D8DEB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977C-FD50-D089-D405-4A91FDF5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BB66-3AB6-42B0-B0D4-95AF1CF2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4EFA-4509-7CD4-CEFD-6A3379F7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8DBAD-D443-D915-3304-1EBAC5246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0BDB8-0926-69C4-7DA0-5B14F459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93DE-6CA7-A51E-F2F5-27A63B37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C00F6-0AEC-C37B-B873-3310EBF2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1D3F-6933-2D3D-F084-91BD0F2E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24F5-B5A1-6D87-3353-B7C5486F3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1A63F-1227-B5AC-1327-A3D6C5CE1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3C201-5C4E-F4C0-C1FE-5774738E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26EF5-CA40-DED9-77A1-A8461EF3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11A0D-7E4F-41CE-B0D5-F8F367BA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B84D-8143-DF99-1E13-60F867FA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0946D-CCEC-FAE5-9B49-02E9E3E8B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589F0-A0DB-852C-E230-EA939CF1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971C1-F1AA-8234-9889-44237A3FF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7FA9-D582-25AA-DD6F-835D743E4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156E4-575F-03D2-BD27-B928DBF3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4F2F4F-7911-0F11-28D2-006E33ED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2EE3E-F87A-87EE-A691-B3C42A36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5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01D9-806A-115E-3052-DDB21C5C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A53C7-5A11-880B-711A-BA5347E2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6A2D-EFA6-80D2-86A6-4E958853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42E5-14FB-ADCB-6857-ED8BC619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373EA0-BC82-8EB1-F456-27FF28FD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22016-03DA-17B3-EB8E-CE2AA43E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8BB8-DB54-01D1-0556-C45289E5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15EB-FEE8-A443-BBD8-5417C47D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6914-5211-185C-F492-037E96B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671E8-8118-220A-FD3B-506800D5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FB45D-0F84-D89E-D43B-86888DBF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A856A-878F-F82F-5001-D2A9D958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8A02B-92D1-B1C1-D16F-11B13AE5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50A5-46E8-EE31-4FC8-C4FC7454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82B28-571E-5F7A-1307-03040C2D8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C782-319B-7169-396D-B26892F9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0688A-DC35-EFA9-2EEC-9B1D0309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F793D-E9D3-DC0B-AFA1-634186D4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7C1E7-9BF8-FF63-5E8D-776703B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0CFCF-C9D8-43A7-D990-E8658B50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3EDCB-2B67-C807-4EA2-3AF2D87D8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B593F-FCF0-3025-C455-761779190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AEC2-3895-671C-B827-377503000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411A-BD40-8011-0B31-E47B7CC5B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3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B777B-1181-261A-0709-E3478EF0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2391D-96CE-85C9-7716-B43A4D61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1383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9F922-B360-230F-D7C2-51F47092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52" y="112543"/>
            <a:ext cx="8635896" cy="436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866E814-C6D9-0F48-C837-1EE806ACC91F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1771650" y="1406769"/>
            <a:ext cx="3895142" cy="465589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Lớp</a:t>
            </a:r>
            <a:r>
              <a:rPr lang="en-US" dirty="0"/>
              <a:t> Plant, Animal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update()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Organism</a:t>
            </a:r>
          </a:p>
          <a:p>
            <a:r>
              <a:rPr lang="en-US" dirty="0" err="1"/>
              <a:t>Lớp</a:t>
            </a:r>
            <a:r>
              <a:rPr lang="en-US" dirty="0"/>
              <a:t> Herbivore, </a:t>
            </a:r>
            <a:r>
              <a:rPr lang="en-US" dirty="0" err="1"/>
              <a:t>Canivore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canReproduce</a:t>
            </a:r>
            <a:r>
              <a:rPr lang="en-US" dirty="0"/>
              <a:t>(), </a:t>
            </a:r>
            <a:r>
              <a:rPr lang="en-US" dirty="0" err="1"/>
              <a:t>getEmoji</a:t>
            </a:r>
            <a:r>
              <a:rPr lang="en-US" dirty="0"/>
              <a:t>(), </a:t>
            </a:r>
            <a:r>
              <a:rPr lang="en-US" dirty="0" err="1"/>
              <a:t>isTimeToMove</a:t>
            </a:r>
            <a:r>
              <a:rPr lang="en-US" dirty="0"/>
              <a:t>()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Animal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9D65B7-3027-9F32-38E0-73D1AE923A1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769429" y="1199066"/>
            <a:ext cx="4499284" cy="48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0EC86-9848-ABDF-6FF0-B2F730F3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75ADF1-579C-BBDF-8190-5346519A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(Aggregation)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9C4F1C9-9457-3BA3-7EF2-6C091E59CF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0057" y="1149164"/>
            <a:ext cx="7286302" cy="3763792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C333B3-1886-B638-AD03-9852CA816E60}"/>
              </a:ext>
            </a:extLst>
          </p:cNvPr>
          <p:cNvSpPr txBox="1">
            <a:spLocks/>
          </p:cNvSpPr>
          <p:nvPr/>
        </p:nvSpPr>
        <p:spPr>
          <a:xfrm>
            <a:off x="2150057" y="5146203"/>
            <a:ext cx="3886200" cy="1049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 (Body)"/>
              </a:rPr>
              <a:t>World ↔ Organism</a:t>
            </a:r>
          </a:p>
          <a:p>
            <a:r>
              <a:rPr lang="en-US" sz="2000" dirty="0">
                <a:latin typeface="Calibri (Body)"/>
              </a:rPr>
              <a:t>World ↔ </a:t>
            </a:r>
            <a:r>
              <a:rPr lang="en-US" sz="2000" dirty="0" err="1">
                <a:latin typeface="Calibri (Body)"/>
              </a:rPr>
              <a:t>WorldMap</a:t>
            </a:r>
            <a:endParaRPr lang="en-US" sz="2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4221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A4AE4-E919-919F-4BCF-84D270F9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718BE9-9C89-A2A9-72F3-77B5CF01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Quan </a:t>
            </a:r>
            <a:r>
              <a:rPr lang="fr-FR" dirty="0" err="1"/>
              <a:t>hệ</a:t>
            </a:r>
            <a:r>
              <a:rPr lang="fr-FR" dirty="0"/>
              <a:t> </a:t>
            </a:r>
            <a:r>
              <a:rPr lang="fr-FR" dirty="0" err="1"/>
              <a:t>thành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(Composition)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A433C-1D4A-A83B-3500-015D2E4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478" y="1302205"/>
            <a:ext cx="4847304" cy="2275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A9F49-B59D-3EF2-9958-18CDEC6B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54" y="3953018"/>
            <a:ext cx="6134929" cy="18209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453D2-177C-4683-09F8-BF0DB8668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3218" y="1685707"/>
            <a:ext cx="5128528" cy="1469201"/>
          </a:xfrm>
        </p:spPr>
        <p:txBody>
          <a:bodyPr/>
          <a:lstStyle/>
          <a:p>
            <a:r>
              <a:rPr lang="en-US" sz="2000" dirty="0">
                <a:latin typeface="Calibri (Body)"/>
              </a:rPr>
              <a:t>Simulator ↔ World</a:t>
            </a:r>
          </a:p>
          <a:p>
            <a:r>
              <a:rPr lang="en-US" sz="2000" dirty="0">
                <a:latin typeface="Calibri (Body)"/>
              </a:rPr>
              <a:t>Animal ↔ Herbivore </a:t>
            </a:r>
            <a:r>
              <a:rPr lang="en-US" sz="2000" dirty="0" err="1">
                <a:latin typeface="Calibri (Body)"/>
              </a:rPr>
              <a:t>và</a:t>
            </a:r>
            <a:r>
              <a:rPr lang="en-US" sz="2000" dirty="0">
                <a:latin typeface="Calibri (Body)"/>
              </a:rPr>
              <a:t> Carnivore</a:t>
            </a:r>
          </a:p>
        </p:txBody>
      </p:sp>
    </p:spTree>
    <p:extLst>
      <p:ext uri="{BB962C8B-B14F-4D97-AF65-F5344CB8AC3E}">
        <p14:creationId xmlns:p14="http://schemas.microsoft.com/office/powerpoint/2010/main" val="360124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7" name="Demo_chuc_nang">
            <a:hlinkClick r:id="" action="ppaction://media"/>
            <a:extLst>
              <a:ext uri="{FF2B5EF4-FFF2-40B4-BE49-F238E27FC236}">
                <a16:creationId xmlns:a16="http://schemas.microsoft.com/office/drawing/2014/main" id="{97C92803-9B87-92B7-5247-72D03D442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885825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431" y="2831842"/>
            <a:ext cx="5239138" cy="1917441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Nguyễn Công Bình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	</a:t>
            </a: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- 20225695</a:t>
            </a:r>
            <a:br>
              <a:rPr lang="vi-VN" sz="2400" b="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Phạm Đức Ngự Bình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	</a:t>
            </a: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- 20225696</a:t>
            </a:r>
            <a:br>
              <a:rPr lang="vi-VN" sz="2400" b="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Nguyễn Minh Chiến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	</a:t>
            </a: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- 20215000</a:t>
            </a:r>
            <a:br>
              <a:rPr lang="vi-VN" sz="2400" b="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Trần Bá Công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	</a:t>
            </a: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- 20215002</a:t>
            </a:r>
            <a:br>
              <a:rPr lang="vi-VN" sz="2400" b="0" dirty="0">
                <a:solidFill>
                  <a:schemeClr val="bg1">
                    <a:lumMod val="95000"/>
                  </a:schemeClr>
                </a:solidFill>
                <a:latin typeface="+mj-lt"/>
              </a:rPr>
            </a:b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Khổng Minh Cường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		</a:t>
            </a:r>
            <a:r>
              <a:rPr lang="vi-VN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- 20225603</a:t>
            </a:r>
            <a:br>
              <a:rPr lang="vi-VN" sz="2400" b="0" dirty="0">
                <a:latin typeface="+mj-lt"/>
              </a:rPr>
            </a:br>
            <a:endParaRPr lang="en-US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9C9E6-39EC-3B33-CB10-254D0D015D5E}"/>
              </a:ext>
            </a:extLst>
          </p:cNvPr>
          <p:cNvSpPr txBox="1"/>
          <p:nvPr/>
        </p:nvSpPr>
        <p:spPr>
          <a:xfrm>
            <a:off x="4005943" y="1800808"/>
            <a:ext cx="390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013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299673" y="1985719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299673" y="3429000"/>
            <a:ext cx="7592654" cy="1974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/>
              <a:t>- </a:t>
            </a:r>
            <a:r>
              <a:rPr lang="vi-VN" sz="1800" b="0" dirty="0"/>
              <a:t>Mô phỏng hệ sinh thái</a:t>
            </a:r>
            <a:endParaRPr lang="en-US" sz="1800" b="0" dirty="0"/>
          </a:p>
          <a:p>
            <a:r>
              <a:rPr lang="en-US" sz="1800" b="0" dirty="0"/>
              <a:t>- </a:t>
            </a:r>
            <a:r>
              <a:rPr lang="en-US" sz="1800" b="0" dirty="0" err="1"/>
              <a:t>Mô</a:t>
            </a:r>
            <a:r>
              <a:rPr lang="en-US" sz="1800" b="0" dirty="0"/>
              <a:t> </a:t>
            </a:r>
            <a:r>
              <a:rPr lang="en-US" sz="1800" b="0" dirty="0" err="1"/>
              <a:t>phỏng</a:t>
            </a:r>
            <a:r>
              <a:rPr lang="vi-VN" sz="1800" b="0" dirty="0"/>
              <a:t> cách năng lượng được truyền qua các cấp độ dinh dưỡng.</a:t>
            </a:r>
          </a:p>
          <a:p>
            <a:r>
              <a:rPr lang="en-US" sz="1800" b="0" dirty="0"/>
              <a:t>- </a:t>
            </a:r>
            <a:r>
              <a:rPr lang="vi-VN" sz="1800" b="0" dirty="0"/>
              <a:t>Nghiên cứu ảnh hưởng của thay đổi kích thước quần thể đến sự ổn </a:t>
            </a:r>
            <a:endParaRPr lang="en-US" sz="1800" b="0" dirty="0"/>
          </a:p>
          <a:p>
            <a:r>
              <a:rPr lang="vi-VN" sz="1800" b="0" dirty="0"/>
              <a:t>định hệ sinh thái.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504455AA-4A61-1EFA-109F-AAF3DA8726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54" y="841375"/>
            <a:ext cx="7875970" cy="5431897"/>
          </a:xfr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94DF7-F483-122E-4EE5-F32B9DF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1F021-CCFE-6391-D333-5AABDE07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6" name="Content Placeholder 5" descr="A diagram of a plant&#10;&#10;Description automatically generated">
            <a:extLst>
              <a:ext uri="{FF2B5EF4-FFF2-40B4-BE49-F238E27FC236}">
                <a16:creationId xmlns:a16="http://schemas.microsoft.com/office/drawing/2014/main" id="{016386B9-94B1-4C68-EB2F-D032E55FF9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88" y="841375"/>
            <a:ext cx="7948025" cy="5303838"/>
          </a:xfrm>
        </p:spPr>
      </p:pic>
    </p:spTree>
    <p:extLst>
      <p:ext uri="{BB962C8B-B14F-4D97-AF65-F5344CB8AC3E}">
        <p14:creationId xmlns:p14="http://schemas.microsoft.com/office/powerpoint/2010/main" val="141762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E016D-C2F3-2DDC-79FE-C2A8D37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648FD-10E3-385E-850C-FB844B95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E4343F7A-6972-C6C9-A502-395975D5B2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303930-9928-A0E6-13C5-E8FEFC92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557"/>
            <a:ext cx="9144000" cy="51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588C3-6474-00FA-2C75-56E4965F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B7644-FE9B-8865-FE10-2F6A0C7F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A6770A-A231-0FF5-0502-F82140C70D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8950" y="1138335"/>
            <a:ext cx="8674100" cy="4142792"/>
          </a:xfrm>
        </p:spPr>
      </p:pic>
    </p:spTree>
    <p:extLst>
      <p:ext uri="{BB962C8B-B14F-4D97-AF65-F5344CB8AC3E}">
        <p14:creationId xmlns:p14="http://schemas.microsoft.com/office/powerpoint/2010/main" val="122996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01DE0-A95D-E1E7-7C34-D36A0420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E6BA3F-2058-3512-5ED3-20BDC8E2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49613-ED88-024C-CFD1-81898891E3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48813" y="841375"/>
            <a:ext cx="8494374" cy="5303838"/>
          </a:xfrm>
        </p:spPr>
      </p:pic>
    </p:spTree>
    <p:extLst>
      <p:ext uri="{BB962C8B-B14F-4D97-AF65-F5344CB8AC3E}">
        <p14:creationId xmlns:p14="http://schemas.microsoft.com/office/powerpoint/2010/main" val="172825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1383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52" y="112543"/>
            <a:ext cx="8635896" cy="436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1771652" y="1406769"/>
            <a:ext cx="3232667" cy="465589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Lớp</a:t>
            </a:r>
            <a:r>
              <a:rPr lang="en-US" dirty="0"/>
              <a:t> Plant, Animal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Organism</a:t>
            </a:r>
          </a:p>
          <a:p>
            <a:r>
              <a:rPr lang="en-US" dirty="0" err="1"/>
              <a:t>Lớp</a:t>
            </a:r>
            <a:r>
              <a:rPr lang="en-US" dirty="0"/>
              <a:t> Herbivore, </a:t>
            </a:r>
            <a:r>
              <a:rPr lang="en-US" dirty="0" err="1"/>
              <a:t>Canivore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Animal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6C0C565-B6E6-7B5E-877C-D48D08AA502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666793" y="1199066"/>
            <a:ext cx="4601921" cy="48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</Words>
  <Application>Microsoft Office PowerPoint</Application>
  <PresentationFormat>Widescreen</PresentationFormat>
  <Paragraphs>37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 (Body)</vt:lpstr>
      <vt:lpstr>Lato</vt:lpstr>
      <vt:lpstr>Times New Roman</vt:lpstr>
      <vt:lpstr>Office Theme</vt:lpstr>
      <vt:lpstr>PowerPoint Presentation</vt:lpstr>
      <vt:lpstr>Nguyễn Công Bình  - 20225695 Phạm Đức Ngự Bình  - 20225696 Nguyễn Minh Chiến  - 20215000 Trần Bá Công  - 20215002 Khổng Minh Cường  - 20225603 </vt:lpstr>
      <vt:lpstr>PowerPoint Presentation</vt:lpstr>
      <vt:lpstr>Biểu đồ Use Case</vt:lpstr>
      <vt:lpstr>Biểu đồ lớp tổng quát</vt:lpstr>
      <vt:lpstr>Biểu đồ các lớp trong hệ sinh thái</vt:lpstr>
      <vt:lpstr>Biểu đồ các lớp mô phỏng hệ sinh thái</vt:lpstr>
      <vt:lpstr>Biểu đồ các lớp điều phối, quản lý giao diện người dùng</vt:lpstr>
      <vt:lpstr>Kế thừa</vt:lpstr>
      <vt:lpstr>Đa hình</vt:lpstr>
      <vt:lpstr>Quan hệ tập hợp (Aggregation)</vt:lpstr>
      <vt:lpstr>Quan hệ thành phần (Composition)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Khong Minh Cuong 20225603</dc:creator>
  <cp:lastModifiedBy>Khong Minh Cuong 20225603</cp:lastModifiedBy>
  <cp:revision>2</cp:revision>
  <dcterms:created xsi:type="dcterms:W3CDTF">2024-12-25T10:53:23Z</dcterms:created>
  <dcterms:modified xsi:type="dcterms:W3CDTF">2024-12-25T10:55:21Z</dcterms:modified>
</cp:coreProperties>
</file>